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12A71D3-5267-40E7-AFA7-83D6596D7F7A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BF104D3-ECA6-4C15-A1B2-497C42FA76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By. Alex </a:t>
            </a:r>
            <a:r>
              <a:rPr lang="en-US" dirty="0" err="1" smtClean="0"/>
              <a:t>Ignasiak</a:t>
            </a:r>
            <a:r>
              <a:rPr lang="en-US" dirty="0" smtClean="0"/>
              <a:t>, Sam </a:t>
            </a:r>
            <a:r>
              <a:rPr lang="en-US" dirty="0" err="1" smtClean="0"/>
              <a:t>Ponteri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Children in 1600’s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0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Child Care and Nursing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Women married late and had a lot of kids</a:t>
            </a:r>
          </a:p>
          <a:p>
            <a:r>
              <a:rPr lang="en-US" sz="2800" dirty="0" smtClean="0"/>
              <a:t>High mortality rates for kids and mothers</a:t>
            </a:r>
          </a:p>
          <a:p>
            <a:r>
              <a:rPr lang="en-US" sz="2800" dirty="0" smtClean="0"/>
              <a:t>Nursing</a:t>
            </a:r>
          </a:p>
          <a:p>
            <a:pPr lvl="1"/>
            <a:r>
              <a:rPr lang="en-US" sz="2800" dirty="0" smtClean="0"/>
              <a:t>Rural</a:t>
            </a:r>
          </a:p>
          <a:p>
            <a:pPr lvl="1"/>
            <a:r>
              <a:rPr lang="en-US" sz="2800" dirty="0" smtClean="0"/>
              <a:t>Urban</a:t>
            </a:r>
          </a:p>
          <a:p>
            <a:pPr lvl="1"/>
            <a:r>
              <a:rPr lang="en-US" sz="2800" dirty="0" smtClean="0"/>
              <a:t>Nobles</a:t>
            </a:r>
            <a:endParaRPr lang="en-US" sz="2800" dirty="0"/>
          </a:p>
          <a:p>
            <a:r>
              <a:rPr lang="en-US" sz="2800" dirty="0" smtClean="0"/>
              <a:t>Enlightenment thinkers against </a:t>
            </a:r>
            <a:r>
              <a:rPr lang="en-US" sz="2800" dirty="0"/>
              <a:t>W</a:t>
            </a:r>
            <a:r>
              <a:rPr lang="en-US" sz="2800" dirty="0" smtClean="0"/>
              <a:t>et Nursing</a:t>
            </a:r>
          </a:p>
        </p:txBody>
      </p:sp>
    </p:spTree>
    <p:extLst>
      <p:ext uri="{BB962C8B-B14F-4D97-AF65-F5344CB8AC3E}">
        <p14:creationId xmlns:p14="http://schemas.microsoft.com/office/powerpoint/2010/main" val="157143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Foundlings and Infanticide 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Rural Infanticide was high</a:t>
            </a:r>
          </a:p>
          <a:p>
            <a:r>
              <a:rPr lang="en-US" sz="4000" dirty="0" smtClean="0"/>
              <a:t>Urban Alternatives</a:t>
            </a:r>
          </a:p>
          <a:p>
            <a:r>
              <a:rPr lang="en-US" sz="4000" dirty="0" smtClean="0"/>
              <a:t>Where were the foundlings coming from?</a:t>
            </a:r>
          </a:p>
          <a:p>
            <a:r>
              <a:rPr lang="en-US" sz="4000" dirty="0" smtClean="0"/>
              <a:t>Orphanages called Legal Infanticide</a:t>
            </a:r>
          </a:p>
          <a:p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7051087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31</TotalTime>
  <Words>59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Horizon</vt:lpstr>
      <vt:lpstr>Children in 1600’s</vt:lpstr>
      <vt:lpstr>Child Care and Nursing</vt:lpstr>
      <vt:lpstr>Foundlings and Infanticide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 in 1600’s</dc:title>
  <dc:creator>admin</dc:creator>
  <cp:lastModifiedBy>admin</cp:lastModifiedBy>
  <cp:revision>2</cp:revision>
  <dcterms:created xsi:type="dcterms:W3CDTF">2012-12-06T14:35:01Z</dcterms:created>
  <dcterms:modified xsi:type="dcterms:W3CDTF">2012-12-06T15:06:48Z</dcterms:modified>
</cp:coreProperties>
</file>